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AFD-A929-49EB-9BFB-D7F1B09D42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93125C9-11B0-4187-8BF9-C9F0D614FC12}">
      <dgm:prSet phldrT="[Text]"/>
      <dgm:spPr/>
      <dgm:t>
        <a:bodyPr/>
        <a:lstStyle/>
        <a:p>
          <a:r>
            <a:rPr lang="en-IE" dirty="0" smtClean="0"/>
            <a:t>TY League</a:t>
          </a:r>
          <a:endParaRPr lang="en-IE" dirty="0"/>
        </a:p>
      </dgm:t>
    </dgm:pt>
    <dgm:pt modelId="{7DDA91A7-EF49-4295-A045-C2FF4F08FD5A}" type="parTrans" cxnId="{65671841-763C-4F02-8F8D-9ED734C5E65A}">
      <dgm:prSet/>
      <dgm:spPr/>
      <dgm:t>
        <a:bodyPr/>
        <a:lstStyle/>
        <a:p>
          <a:endParaRPr lang="en-IE"/>
        </a:p>
      </dgm:t>
    </dgm:pt>
    <dgm:pt modelId="{C58C9817-CCD1-4762-A811-EDD5761D1D96}" type="sibTrans" cxnId="{65671841-763C-4F02-8F8D-9ED734C5E65A}">
      <dgm:prSet/>
      <dgm:spPr/>
      <dgm:t>
        <a:bodyPr/>
        <a:lstStyle/>
        <a:p>
          <a:endParaRPr lang="en-IE"/>
        </a:p>
      </dgm:t>
    </dgm:pt>
    <dgm:pt modelId="{0A200AD0-A5E0-48B9-99DA-B76AD033F5C0}" type="asst">
      <dgm:prSet phldrT="[Text]"/>
      <dgm:spPr/>
      <dgm:t>
        <a:bodyPr/>
        <a:lstStyle/>
        <a:p>
          <a:r>
            <a:rPr lang="en-IE" dirty="0" smtClean="0"/>
            <a:t>After leagues</a:t>
          </a:r>
          <a:endParaRPr lang="en-IE" dirty="0"/>
        </a:p>
      </dgm:t>
    </dgm:pt>
    <dgm:pt modelId="{F7BB5E66-6C07-4742-9D3C-38EDA9FED90C}" type="parTrans" cxnId="{F9F4EFD1-9AD2-455B-ABA7-05C3CAB5CCAD}">
      <dgm:prSet/>
      <dgm:spPr/>
      <dgm:t>
        <a:bodyPr/>
        <a:lstStyle/>
        <a:p>
          <a:endParaRPr lang="en-IE"/>
        </a:p>
      </dgm:t>
    </dgm:pt>
    <dgm:pt modelId="{7A99FB0A-690D-4ABD-AB38-7DFD53156D9A}" type="sibTrans" cxnId="{F9F4EFD1-9AD2-455B-ABA7-05C3CAB5CCAD}">
      <dgm:prSet/>
      <dgm:spPr/>
      <dgm:t>
        <a:bodyPr/>
        <a:lstStyle/>
        <a:p>
          <a:endParaRPr lang="en-IE"/>
        </a:p>
      </dgm:t>
    </dgm:pt>
    <dgm:pt modelId="{460739C7-ADEA-4B74-B7B8-62A15E5210E0}">
      <dgm:prSet phldrT="[Text]"/>
      <dgm:spPr/>
      <dgm:t>
        <a:bodyPr/>
        <a:lstStyle/>
        <a:p>
          <a:r>
            <a:rPr lang="en-IE" dirty="0" smtClean="0"/>
            <a:t>Senior First Squad</a:t>
          </a:r>
          <a:endParaRPr lang="en-IE" dirty="0"/>
        </a:p>
      </dgm:t>
    </dgm:pt>
    <dgm:pt modelId="{BDDF0F4C-6CA8-4B54-AD80-48ED5A655FB4}" type="parTrans" cxnId="{37BB547D-9FB4-488C-91B6-D9DE511643F6}">
      <dgm:prSet/>
      <dgm:spPr/>
      <dgm:t>
        <a:bodyPr/>
        <a:lstStyle/>
        <a:p>
          <a:endParaRPr lang="en-IE"/>
        </a:p>
      </dgm:t>
    </dgm:pt>
    <dgm:pt modelId="{71E80A59-BCDD-45B0-8D95-A4514700E0B5}" type="sibTrans" cxnId="{37BB547D-9FB4-488C-91B6-D9DE511643F6}">
      <dgm:prSet/>
      <dgm:spPr/>
      <dgm:t>
        <a:bodyPr/>
        <a:lstStyle/>
        <a:p>
          <a:endParaRPr lang="en-IE"/>
        </a:p>
      </dgm:t>
    </dgm:pt>
    <dgm:pt modelId="{E875A884-F8F6-422F-90BE-2A8D072D56C4}">
      <dgm:prSet phldrT="[Text]"/>
      <dgm:spPr/>
      <dgm:t>
        <a:bodyPr/>
        <a:lstStyle/>
        <a:p>
          <a:r>
            <a:rPr lang="en-IE" dirty="0" smtClean="0"/>
            <a:t>Thirds / Socials</a:t>
          </a:r>
          <a:endParaRPr lang="en-IE" dirty="0"/>
        </a:p>
      </dgm:t>
    </dgm:pt>
    <dgm:pt modelId="{050E87E7-86D7-4D2A-8E91-AF3623EFA670}" type="parTrans" cxnId="{1C9D2BFF-73AC-441F-8D4C-0EBEBAF7CA1A}">
      <dgm:prSet/>
      <dgm:spPr/>
      <dgm:t>
        <a:bodyPr/>
        <a:lstStyle/>
        <a:p>
          <a:endParaRPr lang="en-IE"/>
        </a:p>
      </dgm:t>
    </dgm:pt>
    <dgm:pt modelId="{6C73FDDC-ABB5-42E8-A743-B8C6CCF561D6}" type="sibTrans" cxnId="{1C9D2BFF-73AC-441F-8D4C-0EBEBAF7CA1A}">
      <dgm:prSet/>
      <dgm:spPr/>
      <dgm:t>
        <a:bodyPr/>
        <a:lstStyle/>
        <a:p>
          <a:endParaRPr lang="en-IE"/>
        </a:p>
      </dgm:t>
    </dgm:pt>
    <dgm:pt modelId="{7A94965B-E385-4F8E-A4F4-4166A451D183}">
      <dgm:prSet phldrT="[Text]"/>
      <dgm:spPr/>
      <dgm:t>
        <a:bodyPr/>
        <a:lstStyle/>
        <a:p>
          <a:r>
            <a:rPr lang="en-IE" dirty="0" smtClean="0"/>
            <a:t>Seconds</a:t>
          </a:r>
          <a:endParaRPr lang="en-IE" dirty="0"/>
        </a:p>
      </dgm:t>
    </dgm:pt>
    <dgm:pt modelId="{293C0047-EC52-4553-9397-6016885500BA}" type="sibTrans" cxnId="{6A48C48C-196E-42A3-A620-164198CB6AE8}">
      <dgm:prSet/>
      <dgm:spPr/>
      <dgm:t>
        <a:bodyPr/>
        <a:lstStyle/>
        <a:p>
          <a:endParaRPr lang="en-IE"/>
        </a:p>
      </dgm:t>
    </dgm:pt>
    <dgm:pt modelId="{142E8DF4-BCA7-479F-A874-5AAD124C5B2B}" type="parTrans" cxnId="{6A48C48C-196E-42A3-A620-164198CB6AE8}">
      <dgm:prSet/>
      <dgm:spPr/>
      <dgm:t>
        <a:bodyPr/>
        <a:lstStyle/>
        <a:p>
          <a:endParaRPr lang="en-IE"/>
        </a:p>
      </dgm:t>
    </dgm:pt>
    <dgm:pt modelId="{F8DF7FAD-BC4A-41AB-8DD9-E10E42CD44AD}" type="pres">
      <dgm:prSet presAssocID="{75C4CAFD-A929-49EB-9BFB-D7F1B09D42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3E90CC7D-FE46-435B-B0F8-89AD35723CD2}" type="pres">
      <dgm:prSet presAssocID="{093125C9-11B0-4187-8BF9-C9F0D614FC12}" presName="hierRoot1" presStyleCnt="0">
        <dgm:presLayoutVars>
          <dgm:hierBranch val="init"/>
        </dgm:presLayoutVars>
      </dgm:prSet>
      <dgm:spPr/>
    </dgm:pt>
    <dgm:pt modelId="{D8192576-2E99-426F-851A-AA4F1BD55DFC}" type="pres">
      <dgm:prSet presAssocID="{093125C9-11B0-4187-8BF9-C9F0D614FC12}" presName="rootComposite1" presStyleCnt="0"/>
      <dgm:spPr/>
    </dgm:pt>
    <dgm:pt modelId="{8E867BB1-2EB2-4D23-A4BC-FE17A50CD248}" type="pres">
      <dgm:prSet presAssocID="{093125C9-11B0-4187-8BF9-C9F0D614FC1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694DD4E6-2CAD-414F-8346-313067BB6843}" type="pres">
      <dgm:prSet presAssocID="{093125C9-11B0-4187-8BF9-C9F0D614FC12}" presName="rootConnector1" presStyleLbl="node1" presStyleIdx="0" presStyleCnt="0"/>
      <dgm:spPr/>
      <dgm:t>
        <a:bodyPr/>
        <a:lstStyle/>
        <a:p>
          <a:endParaRPr lang="en-IE"/>
        </a:p>
      </dgm:t>
    </dgm:pt>
    <dgm:pt modelId="{BF0C7045-2D01-4C42-8C86-A8A8D1BD15CC}" type="pres">
      <dgm:prSet presAssocID="{093125C9-11B0-4187-8BF9-C9F0D614FC12}" presName="hierChild2" presStyleCnt="0"/>
      <dgm:spPr/>
    </dgm:pt>
    <dgm:pt modelId="{A4CF2101-C6B9-435D-9776-D445051CEB48}" type="pres">
      <dgm:prSet presAssocID="{BDDF0F4C-6CA8-4B54-AD80-48ED5A655FB4}" presName="Name37" presStyleLbl="parChTrans1D2" presStyleIdx="0" presStyleCnt="4"/>
      <dgm:spPr/>
      <dgm:t>
        <a:bodyPr/>
        <a:lstStyle/>
        <a:p>
          <a:endParaRPr lang="en-IE"/>
        </a:p>
      </dgm:t>
    </dgm:pt>
    <dgm:pt modelId="{BD2D0386-3F1A-4E38-98DA-349DE35C3038}" type="pres">
      <dgm:prSet presAssocID="{460739C7-ADEA-4B74-B7B8-62A15E5210E0}" presName="hierRoot2" presStyleCnt="0">
        <dgm:presLayoutVars>
          <dgm:hierBranch val="init"/>
        </dgm:presLayoutVars>
      </dgm:prSet>
      <dgm:spPr/>
    </dgm:pt>
    <dgm:pt modelId="{21877C57-A6EA-43A3-B4A0-E82E834A290C}" type="pres">
      <dgm:prSet presAssocID="{460739C7-ADEA-4B74-B7B8-62A15E5210E0}" presName="rootComposite" presStyleCnt="0"/>
      <dgm:spPr/>
    </dgm:pt>
    <dgm:pt modelId="{57D1ED62-31DC-494B-9D8C-5EE2FFA0DAB3}" type="pres">
      <dgm:prSet presAssocID="{460739C7-ADEA-4B74-B7B8-62A15E5210E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115F54DA-2EC7-4C7D-B244-C64CA909B6FB}" type="pres">
      <dgm:prSet presAssocID="{460739C7-ADEA-4B74-B7B8-62A15E5210E0}" presName="rootConnector" presStyleLbl="node2" presStyleIdx="0" presStyleCnt="3"/>
      <dgm:spPr/>
      <dgm:t>
        <a:bodyPr/>
        <a:lstStyle/>
        <a:p>
          <a:endParaRPr lang="en-IE"/>
        </a:p>
      </dgm:t>
    </dgm:pt>
    <dgm:pt modelId="{545E667C-E95D-441D-8E97-B05E497E41EB}" type="pres">
      <dgm:prSet presAssocID="{460739C7-ADEA-4B74-B7B8-62A15E5210E0}" presName="hierChild4" presStyleCnt="0"/>
      <dgm:spPr/>
    </dgm:pt>
    <dgm:pt modelId="{1EC95C81-560A-45CB-AC21-836B4F25D314}" type="pres">
      <dgm:prSet presAssocID="{460739C7-ADEA-4B74-B7B8-62A15E5210E0}" presName="hierChild5" presStyleCnt="0"/>
      <dgm:spPr/>
    </dgm:pt>
    <dgm:pt modelId="{95D22CDB-E763-4F72-B138-4C32795BB174}" type="pres">
      <dgm:prSet presAssocID="{142E8DF4-BCA7-479F-A874-5AAD124C5B2B}" presName="Name37" presStyleLbl="parChTrans1D2" presStyleIdx="1" presStyleCnt="4"/>
      <dgm:spPr/>
      <dgm:t>
        <a:bodyPr/>
        <a:lstStyle/>
        <a:p>
          <a:endParaRPr lang="en-IE"/>
        </a:p>
      </dgm:t>
    </dgm:pt>
    <dgm:pt modelId="{8F2E348E-601E-4B2E-B0D4-79159A64F16F}" type="pres">
      <dgm:prSet presAssocID="{7A94965B-E385-4F8E-A4F4-4166A451D183}" presName="hierRoot2" presStyleCnt="0">
        <dgm:presLayoutVars>
          <dgm:hierBranch val="init"/>
        </dgm:presLayoutVars>
      </dgm:prSet>
      <dgm:spPr/>
    </dgm:pt>
    <dgm:pt modelId="{82A2A69F-FEC8-4060-A8F4-9D3F695F784D}" type="pres">
      <dgm:prSet presAssocID="{7A94965B-E385-4F8E-A4F4-4166A451D183}" presName="rootComposite" presStyleCnt="0"/>
      <dgm:spPr/>
    </dgm:pt>
    <dgm:pt modelId="{D2D27AEC-A86C-4F3F-AAE8-04F372D5D572}" type="pres">
      <dgm:prSet presAssocID="{7A94965B-E385-4F8E-A4F4-4166A451D18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BE27C800-9DFE-4089-9DDE-FB13FACA05AC}" type="pres">
      <dgm:prSet presAssocID="{7A94965B-E385-4F8E-A4F4-4166A451D183}" presName="rootConnector" presStyleLbl="node2" presStyleIdx="1" presStyleCnt="3"/>
      <dgm:spPr/>
      <dgm:t>
        <a:bodyPr/>
        <a:lstStyle/>
        <a:p>
          <a:endParaRPr lang="en-IE"/>
        </a:p>
      </dgm:t>
    </dgm:pt>
    <dgm:pt modelId="{9B146170-8D48-4860-A2F0-2AF2C09E4B7D}" type="pres">
      <dgm:prSet presAssocID="{7A94965B-E385-4F8E-A4F4-4166A451D183}" presName="hierChild4" presStyleCnt="0"/>
      <dgm:spPr/>
    </dgm:pt>
    <dgm:pt modelId="{2889D6AA-727F-43E5-80A0-0A406A2E8230}" type="pres">
      <dgm:prSet presAssocID="{7A94965B-E385-4F8E-A4F4-4166A451D183}" presName="hierChild5" presStyleCnt="0"/>
      <dgm:spPr/>
    </dgm:pt>
    <dgm:pt modelId="{4528F8CA-5D74-4A5E-A90E-3B5453BAC43B}" type="pres">
      <dgm:prSet presAssocID="{050E87E7-86D7-4D2A-8E91-AF3623EFA670}" presName="Name37" presStyleLbl="parChTrans1D2" presStyleIdx="2" presStyleCnt="4"/>
      <dgm:spPr/>
      <dgm:t>
        <a:bodyPr/>
        <a:lstStyle/>
        <a:p>
          <a:endParaRPr lang="en-IE"/>
        </a:p>
      </dgm:t>
    </dgm:pt>
    <dgm:pt modelId="{1ABC7CD9-4918-44E0-98AB-CE13951BB67F}" type="pres">
      <dgm:prSet presAssocID="{E875A884-F8F6-422F-90BE-2A8D072D56C4}" presName="hierRoot2" presStyleCnt="0">
        <dgm:presLayoutVars>
          <dgm:hierBranch val="init"/>
        </dgm:presLayoutVars>
      </dgm:prSet>
      <dgm:spPr/>
    </dgm:pt>
    <dgm:pt modelId="{B75D48E5-D526-4986-BE4C-1BCEF4C064AC}" type="pres">
      <dgm:prSet presAssocID="{E875A884-F8F6-422F-90BE-2A8D072D56C4}" presName="rootComposite" presStyleCnt="0"/>
      <dgm:spPr/>
    </dgm:pt>
    <dgm:pt modelId="{3704BCC2-562E-4088-9240-A1DE2D3249CC}" type="pres">
      <dgm:prSet presAssocID="{E875A884-F8F6-422F-90BE-2A8D072D56C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56159604-97DE-46AF-81C1-D5C83180B6BE}" type="pres">
      <dgm:prSet presAssocID="{E875A884-F8F6-422F-90BE-2A8D072D56C4}" presName="rootConnector" presStyleLbl="node2" presStyleIdx="2" presStyleCnt="3"/>
      <dgm:spPr/>
      <dgm:t>
        <a:bodyPr/>
        <a:lstStyle/>
        <a:p>
          <a:endParaRPr lang="en-IE"/>
        </a:p>
      </dgm:t>
    </dgm:pt>
    <dgm:pt modelId="{D6C1DCF8-81F6-4FDE-A300-DFA535539DAA}" type="pres">
      <dgm:prSet presAssocID="{E875A884-F8F6-422F-90BE-2A8D072D56C4}" presName="hierChild4" presStyleCnt="0"/>
      <dgm:spPr/>
    </dgm:pt>
    <dgm:pt modelId="{440F884C-6EA0-4017-99E4-F4A00117CB44}" type="pres">
      <dgm:prSet presAssocID="{E875A884-F8F6-422F-90BE-2A8D072D56C4}" presName="hierChild5" presStyleCnt="0"/>
      <dgm:spPr/>
    </dgm:pt>
    <dgm:pt modelId="{3BA9A880-C718-47EE-A51B-7439CC7D034B}" type="pres">
      <dgm:prSet presAssocID="{093125C9-11B0-4187-8BF9-C9F0D614FC12}" presName="hierChild3" presStyleCnt="0"/>
      <dgm:spPr/>
    </dgm:pt>
    <dgm:pt modelId="{9C0E940B-9D33-432F-98A7-26457ED0EB68}" type="pres">
      <dgm:prSet presAssocID="{F7BB5E66-6C07-4742-9D3C-38EDA9FED90C}" presName="Name111" presStyleLbl="parChTrans1D2" presStyleIdx="3" presStyleCnt="4"/>
      <dgm:spPr/>
      <dgm:t>
        <a:bodyPr/>
        <a:lstStyle/>
        <a:p>
          <a:endParaRPr lang="en-IE"/>
        </a:p>
      </dgm:t>
    </dgm:pt>
    <dgm:pt modelId="{C987E0E8-F793-4465-A39D-EF3106433605}" type="pres">
      <dgm:prSet presAssocID="{0A200AD0-A5E0-48B9-99DA-B76AD033F5C0}" presName="hierRoot3" presStyleCnt="0">
        <dgm:presLayoutVars>
          <dgm:hierBranch val="init"/>
        </dgm:presLayoutVars>
      </dgm:prSet>
      <dgm:spPr/>
    </dgm:pt>
    <dgm:pt modelId="{CE998EF7-73FC-466D-B5F7-08CB978C1B41}" type="pres">
      <dgm:prSet presAssocID="{0A200AD0-A5E0-48B9-99DA-B76AD033F5C0}" presName="rootComposite3" presStyleCnt="0"/>
      <dgm:spPr/>
    </dgm:pt>
    <dgm:pt modelId="{23E1AE23-FAB3-4F5D-98EC-093B228BC00A}" type="pres">
      <dgm:prSet presAssocID="{0A200AD0-A5E0-48B9-99DA-B76AD033F5C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3E67590E-4248-4572-BA0E-141D5E1C7B70}" type="pres">
      <dgm:prSet presAssocID="{0A200AD0-A5E0-48B9-99DA-B76AD033F5C0}" presName="rootConnector3" presStyleLbl="asst1" presStyleIdx="0" presStyleCnt="1"/>
      <dgm:spPr/>
      <dgm:t>
        <a:bodyPr/>
        <a:lstStyle/>
        <a:p>
          <a:endParaRPr lang="en-IE"/>
        </a:p>
      </dgm:t>
    </dgm:pt>
    <dgm:pt modelId="{BAC8DCE6-40EC-43C3-94FE-FF245EAB7DA7}" type="pres">
      <dgm:prSet presAssocID="{0A200AD0-A5E0-48B9-99DA-B76AD033F5C0}" presName="hierChild6" presStyleCnt="0"/>
      <dgm:spPr/>
    </dgm:pt>
    <dgm:pt modelId="{E5C7696B-59C2-449C-97D7-3DDA2A04B788}" type="pres">
      <dgm:prSet presAssocID="{0A200AD0-A5E0-48B9-99DA-B76AD033F5C0}" presName="hierChild7" presStyleCnt="0"/>
      <dgm:spPr/>
    </dgm:pt>
  </dgm:ptLst>
  <dgm:cxnLst>
    <dgm:cxn modelId="{1C9D2BFF-73AC-441F-8D4C-0EBEBAF7CA1A}" srcId="{093125C9-11B0-4187-8BF9-C9F0D614FC12}" destId="{E875A884-F8F6-422F-90BE-2A8D072D56C4}" srcOrd="3" destOrd="0" parTransId="{050E87E7-86D7-4D2A-8E91-AF3623EFA670}" sibTransId="{6C73FDDC-ABB5-42E8-A743-B8C6CCF561D6}"/>
    <dgm:cxn modelId="{6A48C48C-196E-42A3-A620-164198CB6AE8}" srcId="{093125C9-11B0-4187-8BF9-C9F0D614FC12}" destId="{7A94965B-E385-4F8E-A4F4-4166A451D183}" srcOrd="2" destOrd="0" parTransId="{142E8DF4-BCA7-479F-A874-5AAD124C5B2B}" sibTransId="{293C0047-EC52-4553-9397-6016885500BA}"/>
    <dgm:cxn modelId="{EC58ECA8-C618-4E9E-A57A-3F814F95659B}" type="presOf" srcId="{093125C9-11B0-4187-8BF9-C9F0D614FC12}" destId="{694DD4E6-2CAD-414F-8346-313067BB6843}" srcOrd="1" destOrd="0" presId="urn:microsoft.com/office/officeart/2005/8/layout/orgChart1"/>
    <dgm:cxn modelId="{43AF3EC6-A581-48E4-9802-94A162E52D6C}" type="presOf" srcId="{0A200AD0-A5E0-48B9-99DA-B76AD033F5C0}" destId="{23E1AE23-FAB3-4F5D-98EC-093B228BC00A}" srcOrd="0" destOrd="0" presId="urn:microsoft.com/office/officeart/2005/8/layout/orgChart1"/>
    <dgm:cxn modelId="{3F821EAD-D097-433F-95B8-B059D80E8203}" type="presOf" srcId="{E875A884-F8F6-422F-90BE-2A8D072D56C4}" destId="{56159604-97DE-46AF-81C1-D5C83180B6BE}" srcOrd="1" destOrd="0" presId="urn:microsoft.com/office/officeart/2005/8/layout/orgChart1"/>
    <dgm:cxn modelId="{65671841-763C-4F02-8F8D-9ED734C5E65A}" srcId="{75C4CAFD-A929-49EB-9BFB-D7F1B09D426D}" destId="{093125C9-11B0-4187-8BF9-C9F0D614FC12}" srcOrd="0" destOrd="0" parTransId="{7DDA91A7-EF49-4295-A045-C2FF4F08FD5A}" sibTransId="{C58C9817-CCD1-4762-A811-EDD5761D1D96}"/>
    <dgm:cxn modelId="{A6F314CA-4B2C-4D54-B11D-377C8AEAACC1}" type="presOf" srcId="{F7BB5E66-6C07-4742-9D3C-38EDA9FED90C}" destId="{9C0E940B-9D33-432F-98A7-26457ED0EB68}" srcOrd="0" destOrd="0" presId="urn:microsoft.com/office/officeart/2005/8/layout/orgChart1"/>
    <dgm:cxn modelId="{2F382599-5B96-4352-8CC9-3DA753371535}" type="presOf" srcId="{142E8DF4-BCA7-479F-A874-5AAD124C5B2B}" destId="{95D22CDB-E763-4F72-B138-4C32795BB174}" srcOrd="0" destOrd="0" presId="urn:microsoft.com/office/officeart/2005/8/layout/orgChart1"/>
    <dgm:cxn modelId="{62303D41-BF57-4D10-B77C-45C072015362}" type="presOf" srcId="{460739C7-ADEA-4B74-B7B8-62A15E5210E0}" destId="{115F54DA-2EC7-4C7D-B244-C64CA909B6FB}" srcOrd="1" destOrd="0" presId="urn:microsoft.com/office/officeart/2005/8/layout/orgChart1"/>
    <dgm:cxn modelId="{B68022D1-D08F-460D-A187-59953D990FDC}" type="presOf" srcId="{050E87E7-86D7-4D2A-8E91-AF3623EFA670}" destId="{4528F8CA-5D74-4A5E-A90E-3B5453BAC43B}" srcOrd="0" destOrd="0" presId="urn:microsoft.com/office/officeart/2005/8/layout/orgChart1"/>
    <dgm:cxn modelId="{EBF834BD-DCC3-4767-B729-8E5CEDB103A1}" type="presOf" srcId="{BDDF0F4C-6CA8-4B54-AD80-48ED5A655FB4}" destId="{A4CF2101-C6B9-435D-9776-D445051CEB48}" srcOrd="0" destOrd="0" presId="urn:microsoft.com/office/officeart/2005/8/layout/orgChart1"/>
    <dgm:cxn modelId="{644461AE-1EC7-4551-A965-4E8177E979B9}" type="presOf" srcId="{093125C9-11B0-4187-8BF9-C9F0D614FC12}" destId="{8E867BB1-2EB2-4D23-A4BC-FE17A50CD248}" srcOrd="0" destOrd="0" presId="urn:microsoft.com/office/officeart/2005/8/layout/orgChart1"/>
    <dgm:cxn modelId="{37BB547D-9FB4-488C-91B6-D9DE511643F6}" srcId="{093125C9-11B0-4187-8BF9-C9F0D614FC12}" destId="{460739C7-ADEA-4B74-B7B8-62A15E5210E0}" srcOrd="1" destOrd="0" parTransId="{BDDF0F4C-6CA8-4B54-AD80-48ED5A655FB4}" sibTransId="{71E80A59-BCDD-45B0-8D95-A4514700E0B5}"/>
    <dgm:cxn modelId="{6CE9F3CE-65F5-4990-A248-EA4E6E44E2B2}" type="presOf" srcId="{460739C7-ADEA-4B74-B7B8-62A15E5210E0}" destId="{57D1ED62-31DC-494B-9D8C-5EE2FFA0DAB3}" srcOrd="0" destOrd="0" presId="urn:microsoft.com/office/officeart/2005/8/layout/orgChart1"/>
    <dgm:cxn modelId="{ECA89F79-B8BE-4C35-B34D-D2E8DD8B9CBB}" type="presOf" srcId="{0A200AD0-A5E0-48B9-99DA-B76AD033F5C0}" destId="{3E67590E-4248-4572-BA0E-141D5E1C7B70}" srcOrd="1" destOrd="0" presId="urn:microsoft.com/office/officeart/2005/8/layout/orgChart1"/>
    <dgm:cxn modelId="{E175ED96-6690-4204-A912-59CBE6C8BD38}" type="presOf" srcId="{E875A884-F8F6-422F-90BE-2A8D072D56C4}" destId="{3704BCC2-562E-4088-9240-A1DE2D3249CC}" srcOrd="0" destOrd="0" presId="urn:microsoft.com/office/officeart/2005/8/layout/orgChart1"/>
    <dgm:cxn modelId="{A1A61E2B-8AC4-4A93-9012-C577B0779BAB}" type="presOf" srcId="{75C4CAFD-A929-49EB-9BFB-D7F1B09D426D}" destId="{F8DF7FAD-BC4A-41AB-8DD9-E10E42CD44AD}" srcOrd="0" destOrd="0" presId="urn:microsoft.com/office/officeart/2005/8/layout/orgChart1"/>
    <dgm:cxn modelId="{00DCD477-EFD1-4CA8-8FB3-B14C468576AA}" type="presOf" srcId="{7A94965B-E385-4F8E-A4F4-4166A451D183}" destId="{D2D27AEC-A86C-4F3F-AAE8-04F372D5D572}" srcOrd="0" destOrd="0" presId="urn:microsoft.com/office/officeart/2005/8/layout/orgChart1"/>
    <dgm:cxn modelId="{EE07C44B-874F-4D03-B644-34B7CDE54E82}" type="presOf" srcId="{7A94965B-E385-4F8E-A4F4-4166A451D183}" destId="{BE27C800-9DFE-4089-9DDE-FB13FACA05AC}" srcOrd="1" destOrd="0" presId="urn:microsoft.com/office/officeart/2005/8/layout/orgChart1"/>
    <dgm:cxn modelId="{F9F4EFD1-9AD2-455B-ABA7-05C3CAB5CCAD}" srcId="{093125C9-11B0-4187-8BF9-C9F0D614FC12}" destId="{0A200AD0-A5E0-48B9-99DA-B76AD033F5C0}" srcOrd="0" destOrd="0" parTransId="{F7BB5E66-6C07-4742-9D3C-38EDA9FED90C}" sibTransId="{7A99FB0A-690D-4ABD-AB38-7DFD53156D9A}"/>
    <dgm:cxn modelId="{F814A0FE-0EBA-4D8C-8751-E9CA240ABD5A}" type="presParOf" srcId="{F8DF7FAD-BC4A-41AB-8DD9-E10E42CD44AD}" destId="{3E90CC7D-FE46-435B-B0F8-89AD35723CD2}" srcOrd="0" destOrd="0" presId="urn:microsoft.com/office/officeart/2005/8/layout/orgChart1"/>
    <dgm:cxn modelId="{1B1624C8-4C80-4279-8FD1-4AE0D580E3CF}" type="presParOf" srcId="{3E90CC7D-FE46-435B-B0F8-89AD35723CD2}" destId="{D8192576-2E99-426F-851A-AA4F1BD55DFC}" srcOrd="0" destOrd="0" presId="urn:microsoft.com/office/officeart/2005/8/layout/orgChart1"/>
    <dgm:cxn modelId="{F60CA1CA-F6C4-46AD-9A6D-0DD626399243}" type="presParOf" srcId="{D8192576-2E99-426F-851A-AA4F1BD55DFC}" destId="{8E867BB1-2EB2-4D23-A4BC-FE17A50CD248}" srcOrd="0" destOrd="0" presId="urn:microsoft.com/office/officeart/2005/8/layout/orgChart1"/>
    <dgm:cxn modelId="{55EC24D2-3241-47E7-92D9-41238FA9DC9C}" type="presParOf" srcId="{D8192576-2E99-426F-851A-AA4F1BD55DFC}" destId="{694DD4E6-2CAD-414F-8346-313067BB6843}" srcOrd="1" destOrd="0" presId="urn:microsoft.com/office/officeart/2005/8/layout/orgChart1"/>
    <dgm:cxn modelId="{8D948BD9-4FCE-4FB4-8D70-2AA4365F6251}" type="presParOf" srcId="{3E90CC7D-FE46-435B-B0F8-89AD35723CD2}" destId="{BF0C7045-2D01-4C42-8C86-A8A8D1BD15CC}" srcOrd="1" destOrd="0" presId="urn:microsoft.com/office/officeart/2005/8/layout/orgChart1"/>
    <dgm:cxn modelId="{D9BAD032-E717-4E48-9538-E18674A5E6A3}" type="presParOf" srcId="{BF0C7045-2D01-4C42-8C86-A8A8D1BD15CC}" destId="{A4CF2101-C6B9-435D-9776-D445051CEB48}" srcOrd="0" destOrd="0" presId="urn:microsoft.com/office/officeart/2005/8/layout/orgChart1"/>
    <dgm:cxn modelId="{78B13944-CEA8-40E4-B1D4-0EED94379C11}" type="presParOf" srcId="{BF0C7045-2D01-4C42-8C86-A8A8D1BD15CC}" destId="{BD2D0386-3F1A-4E38-98DA-349DE35C3038}" srcOrd="1" destOrd="0" presId="urn:microsoft.com/office/officeart/2005/8/layout/orgChart1"/>
    <dgm:cxn modelId="{FA12BB91-B252-44E4-9C70-8903629F4A7B}" type="presParOf" srcId="{BD2D0386-3F1A-4E38-98DA-349DE35C3038}" destId="{21877C57-A6EA-43A3-B4A0-E82E834A290C}" srcOrd="0" destOrd="0" presId="urn:microsoft.com/office/officeart/2005/8/layout/orgChart1"/>
    <dgm:cxn modelId="{BD627D71-68FD-4BE9-887C-9592C689C5EE}" type="presParOf" srcId="{21877C57-A6EA-43A3-B4A0-E82E834A290C}" destId="{57D1ED62-31DC-494B-9D8C-5EE2FFA0DAB3}" srcOrd="0" destOrd="0" presId="urn:microsoft.com/office/officeart/2005/8/layout/orgChart1"/>
    <dgm:cxn modelId="{C8C8CAE9-583F-4CDF-8560-518D54A5EF5C}" type="presParOf" srcId="{21877C57-A6EA-43A3-B4A0-E82E834A290C}" destId="{115F54DA-2EC7-4C7D-B244-C64CA909B6FB}" srcOrd="1" destOrd="0" presId="urn:microsoft.com/office/officeart/2005/8/layout/orgChart1"/>
    <dgm:cxn modelId="{105A2E27-10EF-48EE-BD1F-AE73DA3157FA}" type="presParOf" srcId="{BD2D0386-3F1A-4E38-98DA-349DE35C3038}" destId="{545E667C-E95D-441D-8E97-B05E497E41EB}" srcOrd="1" destOrd="0" presId="urn:microsoft.com/office/officeart/2005/8/layout/orgChart1"/>
    <dgm:cxn modelId="{DB2BA50A-8B02-4BD3-8E1D-441F5F21CA47}" type="presParOf" srcId="{BD2D0386-3F1A-4E38-98DA-349DE35C3038}" destId="{1EC95C81-560A-45CB-AC21-836B4F25D314}" srcOrd="2" destOrd="0" presId="urn:microsoft.com/office/officeart/2005/8/layout/orgChart1"/>
    <dgm:cxn modelId="{3C809D61-0077-4CD3-8BB7-ED8450361672}" type="presParOf" srcId="{BF0C7045-2D01-4C42-8C86-A8A8D1BD15CC}" destId="{95D22CDB-E763-4F72-B138-4C32795BB174}" srcOrd="2" destOrd="0" presId="urn:microsoft.com/office/officeart/2005/8/layout/orgChart1"/>
    <dgm:cxn modelId="{914322C3-EF63-4204-BCB4-5CA972187BC0}" type="presParOf" srcId="{BF0C7045-2D01-4C42-8C86-A8A8D1BD15CC}" destId="{8F2E348E-601E-4B2E-B0D4-79159A64F16F}" srcOrd="3" destOrd="0" presId="urn:microsoft.com/office/officeart/2005/8/layout/orgChart1"/>
    <dgm:cxn modelId="{75A956B6-D1E3-40F2-BD63-E128A5D36F50}" type="presParOf" srcId="{8F2E348E-601E-4B2E-B0D4-79159A64F16F}" destId="{82A2A69F-FEC8-4060-A8F4-9D3F695F784D}" srcOrd="0" destOrd="0" presId="urn:microsoft.com/office/officeart/2005/8/layout/orgChart1"/>
    <dgm:cxn modelId="{85C5A799-0B61-4464-92B8-97A979366878}" type="presParOf" srcId="{82A2A69F-FEC8-4060-A8F4-9D3F695F784D}" destId="{D2D27AEC-A86C-4F3F-AAE8-04F372D5D572}" srcOrd="0" destOrd="0" presId="urn:microsoft.com/office/officeart/2005/8/layout/orgChart1"/>
    <dgm:cxn modelId="{58526A3F-8245-4300-908B-CF6859D2FF48}" type="presParOf" srcId="{82A2A69F-FEC8-4060-A8F4-9D3F695F784D}" destId="{BE27C800-9DFE-4089-9DDE-FB13FACA05AC}" srcOrd="1" destOrd="0" presId="urn:microsoft.com/office/officeart/2005/8/layout/orgChart1"/>
    <dgm:cxn modelId="{CDB48C90-C4AD-4E15-8635-27ACFF0BA408}" type="presParOf" srcId="{8F2E348E-601E-4B2E-B0D4-79159A64F16F}" destId="{9B146170-8D48-4860-A2F0-2AF2C09E4B7D}" srcOrd="1" destOrd="0" presId="urn:microsoft.com/office/officeart/2005/8/layout/orgChart1"/>
    <dgm:cxn modelId="{D6ABADCE-9854-49BA-92FA-F1D40D0DED88}" type="presParOf" srcId="{8F2E348E-601E-4B2E-B0D4-79159A64F16F}" destId="{2889D6AA-727F-43E5-80A0-0A406A2E8230}" srcOrd="2" destOrd="0" presId="urn:microsoft.com/office/officeart/2005/8/layout/orgChart1"/>
    <dgm:cxn modelId="{FE6FB6D6-B84B-45D8-BBE7-8D5B6E6FF5C2}" type="presParOf" srcId="{BF0C7045-2D01-4C42-8C86-A8A8D1BD15CC}" destId="{4528F8CA-5D74-4A5E-A90E-3B5453BAC43B}" srcOrd="4" destOrd="0" presId="urn:microsoft.com/office/officeart/2005/8/layout/orgChart1"/>
    <dgm:cxn modelId="{74973F92-E771-435A-9920-E8145661D0DD}" type="presParOf" srcId="{BF0C7045-2D01-4C42-8C86-A8A8D1BD15CC}" destId="{1ABC7CD9-4918-44E0-98AB-CE13951BB67F}" srcOrd="5" destOrd="0" presId="urn:microsoft.com/office/officeart/2005/8/layout/orgChart1"/>
    <dgm:cxn modelId="{E10741C7-DD99-4417-B1B2-DFD0A557EDF1}" type="presParOf" srcId="{1ABC7CD9-4918-44E0-98AB-CE13951BB67F}" destId="{B75D48E5-D526-4986-BE4C-1BCEF4C064AC}" srcOrd="0" destOrd="0" presId="urn:microsoft.com/office/officeart/2005/8/layout/orgChart1"/>
    <dgm:cxn modelId="{F5C3795F-7EA3-4790-9D61-FF074B30B16F}" type="presParOf" srcId="{B75D48E5-D526-4986-BE4C-1BCEF4C064AC}" destId="{3704BCC2-562E-4088-9240-A1DE2D3249CC}" srcOrd="0" destOrd="0" presId="urn:microsoft.com/office/officeart/2005/8/layout/orgChart1"/>
    <dgm:cxn modelId="{B39776F5-432C-4B27-BDA4-977FE66F82B2}" type="presParOf" srcId="{B75D48E5-D526-4986-BE4C-1BCEF4C064AC}" destId="{56159604-97DE-46AF-81C1-D5C83180B6BE}" srcOrd="1" destOrd="0" presId="urn:microsoft.com/office/officeart/2005/8/layout/orgChart1"/>
    <dgm:cxn modelId="{9518938F-B804-4B2D-8436-6687C7EC758E}" type="presParOf" srcId="{1ABC7CD9-4918-44E0-98AB-CE13951BB67F}" destId="{D6C1DCF8-81F6-4FDE-A300-DFA535539DAA}" srcOrd="1" destOrd="0" presId="urn:microsoft.com/office/officeart/2005/8/layout/orgChart1"/>
    <dgm:cxn modelId="{27D17103-46CD-4D46-A2B8-F232A1C60ABC}" type="presParOf" srcId="{1ABC7CD9-4918-44E0-98AB-CE13951BB67F}" destId="{440F884C-6EA0-4017-99E4-F4A00117CB44}" srcOrd="2" destOrd="0" presId="urn:microsoft.com/office/officeart/2005/8/layout/orgChart1"/>
    <dgm:cxn modelId="{C270D1C4-2D49-4F4A-B0E0-38529DF64419}" type="presParOf" srcId="{3E90CC7D-FE46-435B-B0F8-89AD35723CD2}" destId="{3BA9A880-C718-47EE-A51B-7439CC7D034B}" srcOrd="2" destOrd="0" presId="urn:microsoft.com/office/officeart/2005/8/layout/orgChart1"/>
    <dgm:cxn modelId="{7C298099-8820-4ED4-9E96-624482BB0818}" type="presParOf" srcId="{3BA9A880-C718-47EE-A51B-7439CC7D034B}" destId="{9C0E940B-9D33-432F-98A7-26457ED0EB68}" srcOrd="0" destOrd="0" presId="urn:microsoft.com/office/officeart/2005/8/layout/orgChart1"/>
    <dgm:cxn modelId="{A959B5B2-F6F7-49F8-835F-B2FECFE22201}" type="presParOf" srcId="{3BA9A880-C718-47EE-A51B-7439CC7D034B}" destId="{C987E0E8-F793-4465-A39D-EF3106433605}" srcOrd="1" destOrd="0" presId="urn:microsoft.com/office/officeart/2005/8/layout/orgChart1"/>
    <dgm:cxn modelId="{A00EE5EA-F631-481A-A4FF-954129E74200}" type="presParOf" srcId="{C987E0E8-F793-4465-A39D-EF3106433605}" destId="{CE998EF7-73FC-466D-B5F7-08CB978C1B41}" srcOrd="0" destOrd="0" presId="urn:microsoft.com/office/officeart/2005/8/layout/orgChart1"/>
    <dgm:cxn modelId="{1B1CB8D4-C1CE-4972-BD56-C9EB8A655B9A}" type="presParOf" srcId="{CE998EF7-73FC-466D-B5F7-08CB978C1B41}" destId="{23E1AE23-FAB3-4F5D-98EC-093B228BC00A}" srcOrd="0" destOrd="0" presId="urn:microsoft.com/office/officeart/2005/8/layout/orgChart1"/>
    <dgm:cxn modelId="{FE45567A-E270-44BB-8A38-308FE5F56AB3}" type="presParOf" srcId="{CE998EF7-73FC-466D-B5F7-08CB978C1B41}" destId="{3E67590E-4248-4572-BA0E-141D5E1C7B70}" srcOrd="1" destOrd="0" presId="urn:microsoft.com/office/officeart/2005/8/layout/orgChart1"/>
    <dgm:cxn modelId="{1C3F1EAB-AF1D-444E-8AEA-3ADAD50E741E}" type="presParOf" srcId="{C987E0E8-F793-4465-A39D-EF3106433605}" destId="{BAC8DCE6-40EC-43C3-94FE-FF245EAB7DA7}" srcOrd="1" destOrd="0" presId="urn:microsoft.com/office/officeart/2005/8/layout/orgChart1"/>
    <dgm:cxn modelId="{EAF6A230-DAB1-42DC-8C64-F03D774B9A57}" type="presParOf" srcId="{C987E0E8-F793-4465-A39D-EF3106433605}" destId="{E5C7696B-59C2-449C-97D7-3DDA2A04B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E940B-9D33-432F-98A7-26457ED0EB68}">
      <dsp:nvSpPr>
        <dsp:cNvPr id="0" name=""/>
        <dsp:cNvSpPr/>
      </dsp:nvSpPr>
      <dsp:spPr>
        <a:xfrm>
          <a:off x="4069753" y="942365"/>
          <a:ext cx="197446" cy="865003"/>
        </a:xfrm>
        <a:custGeom>
          <a:avLst/>
          <a:gdLst/>
          <a:ahLst/>
          <a:cxnLst/>
          <a:rect l="0" t="0" r="0" b="0"/>
          <a:pathLst>
            <a:path>
              <a:moveTo>
                <a:pt x="197446" y="0"/>
              </a:moveTo>
              <a:lnTo>
                <a:pt x="197446" y="865003"/>
              </a:lnTo>
              <a:lnTo>
                <a:pt x="0" y="86500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8F8CA-5D74-4A5E-A90E-3B5453BAC43B}">
      <dsp:nvSpPr>
        <dsp:cNvPr id="0" name=""/>
        <dsp:cNvSpPr/>
      </dsp:nvSpPr>
      <dsp:spPr>
        <a:xfrm>
          <a:off x="4267200" y="942365"/>
          <a:ext cx="2275336" cy="173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561"/>
              </a:lnTo>
              <a:lnTo>
                <a:pt x="2275336" y="1532561"/>
              </a:lnTo>
              <a:lnTo>
                <a:pt x="2275336" y="17300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22CDB-E763-4F72-B138-4C32795BB174}">
      <dsp:nvSpPr>
        <dsp:cNvPr id="0" name=""/>
        <dsp:cNvSpPr/>
      </dsp:nvSpPr>
      <dsp:spPr>
        <a:xfrm>
          <a:off x="4221480" y="942365"/>
          <a:ext cx="91440" cy="1730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00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F2101-C6B9-435D-9776-D445051CEB48}">
      <dsp:nvSpPr>
        <dsp:cNvPr id="0" name=""/>
        <dsp:cNvSpPr/>
      </dsp:nvSpPr>
      <dsp:spPr>
        <a:xfrm>
          <a:off x="1991863" y="942365"/>
          <a:ext cx="2275336" cy="1730007"/>
        </a:xfrm>
        <a:custGeom>
          <a:avLst/>
          <a:gdLst/>
          <a:ahLst/>
          <a:cxnLst/>
          <a:rect l="0" t="0" r="0" b="0"/>
          <a:pathLst>
            <a:path>
              <a:moveTo>
                <a:pt x="2275336" y="0"/>
              </a:moveTo>
              <a:lnTo>
                <a:pt x="2275336" y="1532561"/>
              </a:lnTo>
              <a:lnTo>
                <a:pt x="0" y="1532561"/>
              </a:lnTo>
              <a:lnTo>
                <a:pt x="0" y="17300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67BB1-2EB2-4D23-A4BC-FE17A50CD248}">
      <dsp:nvSpPr>
        <dsp:cNvPr id="0" name=""/>
        <dsp:cNvSpPr/>
      </dsp:nvSpPr>
      <dsp:spPr>
        <a:xfrm>
          <a:off x="3326978" y="2143"/>
          <a:ext cx="1880443" cy="940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900" kern="1200" dirty="0" smtClean="0"/>
            <a:t>TY League</a:t>
          </a:r>
          <a:endParaRPr lang="en-IE" sz="2900" kern="1200" dirty="0"/>
        </a:p>
      </dsp:txBody>
      <dsp:txXfrm>
        <a:off x="3326978" y="2143"/>
        <a:ext cx="1880443" cy="940221"/>
      </dsp:txXfrm>
    </dsp:sp>
    <dsp:sp modelId="{57D1ED62-31DC-494B-9D8C-5EE2FFA0DAB3}">
      <dsp:nvSpPr>
        <dsp:cNvPr id="0" name=""/>
        <dsp:cNvSpPr/>
      </dsp:nvSpPr>
      <dsp:spPr>
        <a:xfrm>
          <a:off x="1051641" y="2672372"/>
          <a:ext cx="1880443" cy="940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900" kern="1200" dirty="0" smtClean="0"/>
            <a:t>Senior First Squad</a:t>
          </a:r>
          <a:endParaRPr lang="en-IE" sz="2900" kern="1200" dirty="0"/>
        </a:p>
      </dsp:txBody>
      <dsp:txXfrm>
        <a:off x="1051641" y="2672372"/>
        <a:ext cx="1880443" cy="940221"/>
      </dsp:txXfrm>
    </dsp:sp>
    <dsp:sp modelId="{D2D27AEC-A86C-4F3F-AAE8-04F372D5D572}">
      <dsp:nvSpPr>
        <dsp:cNvPr id="0" name=""/>
        <dsp:cNvSpPr/>
      </dsp:nvSpPr>
      <dsp:spPr>
        <a:xfrm>
          <a:off x="3326978" y="2672372"/>
          <a:ext cx="1880443" cy="940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900" kern="1200" dirty="0" smtClean="0"/>
            <a:t>Seconds</a:t>
          </a:r>
          <a:endParaRPr lang="en-IE" sz="2900" kern="1200" dirty="0"/>
        </a:p>
      </dsp:txBody>
      <dsp:txXfrm>
        <a:off x="3326978" y="2672372"/>
        <a:ext cx="1880443" cy="940221"/>
      </dsp:txXfrm>
    </dsp:sp>
    <dsp:sp modelId="{3704BCC2-562E-4088-9240-A1DE2D3249CC}">
      <dsp:nvSpPr>
        <dsp:cNvPr id="0" name=""/>
        <dsp:cNvSpPr/>
      </dsp:nvSpPr>
      <dsp:spPr>
        <a:xfrm>
          <a:off x="5602314" y="2672372"/>
          <a:ext cx="1880443" cy="940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900" kern="1200" dirty="0" smtClean="0"/>
            <a:t>Thirds / Socials</a:t>
          </a:r>
          <a:endParaRPr lang="en-IE" sz="2900" kern="1200" dirty="0"/>
        </a:p>
      </dsp:txBody>
      <dsp:txXfrm>
        <a:off x="5602314" y="2672372"/>
        <a:ext cx="1880443" cy="940221"/>
      </dsp:txXfrm>
    </dsp:sp>
    <dsp:sp modelId="{23E1AE23-FAB3-4F5D-98EC-093B228BC00A}">
      <dsp:nvSpPr>
        <dsp:cNvPr id="0" name=""/>
        <dsp:cNvSpPr/>
      </dsp:nvSpPr>
      <dsp:spPr>
        <a:xfrm>
          <a:off x="2189310" y="1337258"/>
          <a:ext cx="1880443" cy="940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900" kern="1200" dirty="0" smtClean="0"/>
            <a:t>After leagues</a:t>
          </a:r>
          <a:endParaRPr lang="en-IE" sz="2900" kern="1200" dirty="0"/>
        </a:p>
      </dsp:txBody>
      <dsp:txXfrm>
        <a:off x="2189310" y="1337258"/>
        <a:ext cx="1880443" cy="940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40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045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069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598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572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893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117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2098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08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501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56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493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92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70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293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488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60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B462D6-FDD8-48B6-8B43-AD8BB2212AB1}" type="datetimeFigureOut">
              <a:rPr lang="en-IE" smtClean="0"/>
              <a:t>26/02/2018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4E6CEF-CB39-4685-A551-DDAE6BA36DD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0215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TY Sport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2018-19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153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sCHOOL</a:t>
            </a:r>
            <a:r>
              <a:rPr lang="en-IE" dirty="0" smtClean="0"/>
              <a:t> Sport - Rugby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Plan to enter two teams into TY League next year – A team in top division.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Wed, Sat and PE pitch time.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S+C crucial – plan to integrate into timetable.</a:t>
            </a:r>
          </a:p>
        </p:txBody>
      </p:sp>
    </p:spTree>
    <p:extLst>
      <p:ext uri="{BB962C8B-B14F-4D97-AF65-F5344CB8AC3E}">
        <p14:creationId xmlns:p14="http://schemas.microsoft.com/office/powerpoint/2010/main" val="198843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Player Progression in TY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042151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39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Point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 students plays with Senior Squad without prior parental approval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 smtClean="0"/>
              <a:t>Please encourage your son to continue with rugby.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No player in my experience has ever taken a break in TY and returned.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247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Sports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Under review at present.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Basketball is an option for those students who have given up rugby prior to Fourth Year.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Summer term</a:t>
            </a:r>
          </a:p>
          <a:p>
            <a:pPr marL="0" indent="0">
              <a:buNone/>
            </a:pPr>
            <a:r>
              <a:rPr lang="en-IE" dirty="0" smtClean="0"/>
              <a:t>Cricket	Athletics	Tennis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25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South African Exchange Programme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390"/>
            <a:ext cx="10515600" cy="3950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4 cricketers or summer sport e.g. golf and 6 rugby players – final numbers to be finalised</a:t>
            </a:r>
          </a:p>
          <a:p>
            <a:r>
              <a:rPr lang="en-IE" dirty="0" smtClean="0"/>
              <a:t>Cricket:  January – March</a:t>
            </a:r>
          </a:p>
          <a:p>
            <a:r>
              <a:rPr lang="en-IE" dirty="0" smtClean="0"/>
              <a:t>Rugby: May-June</a:t>
            </a:r>
          </a:p>
          <a:p>
            <a:r>
              <a:rPr lang="en-IE" dirty="0" smtClean="0"/>
              <a:t>Unique opportunity to develop sporting  talents and to experience another culture.</a:t>
            </a:r>
          </a:p>
          <a:p>
            <a:r>
              <a:rPr lang="en-IE" dirty="0" smtClean="0"/>
              <a:t>St Alban’s College, Pretoria and Kearsney College, near Durban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566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Criteria for Selection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8136"/>
            <a:ext cx="10515600" cy="4071669"/>
          </a:xfrm>
        </p:spPr>
        <p:txBody>
          <a:bodyPr>
            <a:normAutofit/>
          </a:bodyPr>
          <a:lstStyle/>
          <a:p>
            <a:r>
              <a:rPr lang="en-IE" dirty="0" smtClean="0"/>
              <a:t>Families have to host in October-November for about 5-6 weeks and pay for their flights!!!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This is intended to be a player development programme so applications will be screened in consultation with coaches.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Interview if the number of suitable applicants is greater than the places available.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All students who travel are expected to play for the school in their chosen sport and provide leadership through to 6</a:t>
            </a:r>
            <a:r>
              <a:rPr lang="en-IE" baseline="30000" dirty="0" smtClean="0"/>
              <a:t>th</a:t>
            </a:r>
            <a:r>
              <a:rPr lang="en-IE" dirty="0" smtClean="0"/>
              <a:t> Year.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755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40133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247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TY Sport </vt:lpstr>
      <vt:lpstr>sCHOOL Sport - Rugby</vt:lpstr>
      <vt:lpstr>Player Progression in TY</vt:lpstr>
      <vt:lpstr>Key Point </vt:lpstr>
      <vt:lpstr>Other Sports</vt:lpstr>
      <vt:lpstr>South African Exchange Programme</vt:lpstr>
      <vt:lpstr>Criteria for Selection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 Sport</dc:title>
  <dc:creator>Teacher7</dc:creator>
  <cp:lastModifiedBy>Teacher10</cp:lastModifiedBy>
  <cp:revision>4</cp:revision>
  <dcterms:created xsi:type="dcterms:W3CDTF">2018-02-26T17:22:13Z</dcterms:created>
  <dcterms:modified xsi:type="dcterms:W3CDTF">2018-02-26T18:01:25Z</dcterms:modified>
</cp:coreProperties>
</file>